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652B371-209C-4656-B6DD-7C0D2B8FF0CF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EB9CD7E-6293-4C92-BD1B-C70860EB94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 Portfolios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Competencies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Student Portfolio?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students, starting with freshmen, will prepare a portfolio of their work while at Career High School.</a:t>
            </a:r>
          </a:p>
          <a:p>
            <a:r>
              <a:rPr lang="en-US" dirty="0" smtClean="0"/>
              <a:t>The portfolio will contain examples of a student’s best work that meets the criteria of the six 21</a:t>
            </a:r>
            <a:r>
              <a:rPr lang="en-US" baseline="30000" dirty="0" smtClean="0"/>
              <a:t>st</a:t>
            </a:r>
            <a:r>
              <a:rPr lang="en-US" dirty="0" smtClean="0"/>
              <a:t> Century Competencies.</a:t>
            </a:r>
          </a:p>
          <a:p>
            <a:r>
              <a:rPr lang="en-US" dirty="0" smtClean="0"/>
              <a:t>By senior year, students will complete their portfolios and demonstrate  their proficiency in all six competencies.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Six 21</a:t>
            </a:r>
            <a:r>
              <a:rPr lang="en-US" baseline="30000" dirty="0" smtClean="0"/>
              <a:t>st</a:t>
            </a:r>
            <a:r>
              <a:rPr lang="en-US" dirty="0" smtClean="0"/>
              <a:t> Century Competencies?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Solving and Critical Thinking</a:t>
            </a:r>
          </a:p>
          <a:p>
            <a:r>
              <a:rPr lang="en-US" dirty="0" smtClean="0"/>
              <a:t>Accessing and Analyzing  Information</a:t>
            </a:r>
          </a:p>
          <a:p>
            <a:r>
              <a:rPr lang="en-US" dirty="0" smtClean="0"/>
              <a:t>Communication and Collaboration</a:t>
            </a:r>
          </a:p>
          <a:p>
            <a:r>
              <a:rPr lang="en-US" dirty="0" smtClean="0"/>
              <a:t>Creativity and Innovation</a:t>
            </a:r>
          </a:p>
          <a:p>
            <a:r>
              <a:rPr lang="en-US" dirty="0" smtClean="0"/>
              <a:t>Initiative, Self-Direction and Accountability</a:t>
            </a:r>
          </a:p>
          <a:p>
            <a:r>
              <a:rPr lang="en-US" dirty="0" smtClean="0"/>
              <a:t>Citizenship and Responsibility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Am I Expected to Do This Year?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expected to have seven pieces of your best work submitted to your portfolio by the end of the year.</a:t>
            </a:r>
          </a:p>
          <a:p>
            <a:r>
              <a:rPr lang="en-US" dirty="0" smtClean="0"/>
              <a:t>You will write a one page reflection for each piece of work you submit to explain why you think it meets the criteria for one or more of the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competencies.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Will I Know If My Work is Appropriate For My Portfolio?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teachers and advisors will help you.</a:t>
            </a:r>
          </a:p>
          <a:p>
            <a:r>
              <a:rPr lang="en-US" dirty="0" smtClean="0"/>
              <a:t>There are separate rubrics for each of the six competencies that provide the criteria.</a:t>
            </a:r>
          </a:p>
          <a:p>
            <a:r>
              <a:rPr lang="en-US" dirty="0" smtClean="0"/>
              <a:t>The performance categories in each rubric are: Exemplary, Competent, Emerging, Novice </a:t>
            </a:r>
          </a:p>
          <a:p>
            <a:r>
              <a:rPr lang="en-US" dirty="0" smtClean="0"/>
              <a:t>As a freshman you are only expected to meet the criteria for Novice or Emerging.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Will Teachers and Advisors Help 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Classroom teachers will help students identify work done in </a:t>
            </a:r>
            <a:r>
              <a:rPr lang="en-US" smtClean="0"/>
              <a:t>their classes </a:t>
            </a:r>
            <a:r>
              <a:rPr lang="en-US" dirty="0" smtClean="0"/>
              <a:t>that meets the criteria for the rubrics.</a:t>
            </a:r>
          </a:p>
          <a:p>
            <a:r>
              <a:rPr lang="en-US" dirty="0" smtClean="0"/>
              <a:t>Advisors will collect the work for the student portfolios and help students to review and reflect on their progress towards building a portfolio.</a:t>
            </a:r>
          </a:p>
          <a:p>
            <a:r>
              <a:rPr lang="en-US" dirty="0" smtClean="0"/>
              <a:t>There will be time set aside during Advisory periods to discuss your portfolio with your advisor.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 I Have to Do a Portfolio?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portfolio is a fantastic way to demonstrate what you have learned while at Career High School.</a:t>
            </a:r>
          </a:p>
          <a:p>
            <a:r>
              <a:rPr lang="en-US" dirty="0" smtClean="0"/>
              <a:t>A portfolio of your best work is something to be proud of and will give you a sense of accomplishment.</a:t>
            </a:r>
          </a:p>
          <a:p>
            <a:r>
              <a:rPr lang="en-US" dirty="0" smtClean="0"/>
              <a:t>New Haven Board of Education requires all students to have a portfolio prior to graduation.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</TotalTime>
  <Words>365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Student Portfolios</vt:lpstr>
      <vt:lpstr>What is the Student Portfolio?</vt:lpstr>
      <vt:lpstr>What are the Six 21st Century Competencies?</vt:lpstr>
      <vt:lpstr>What Am I Expected to Do This Year?</vt:lpstr>
      <vt:lpstr>How Will I Know If My Work is Appropriate For My Portfolio?</vt:lpstr>
      <vt:lpstr>How Will Teachers and Advisors Help Me?</vt:lpstr>
      <vt:lpstr>Why Do I Have to Do a Portfolio?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Portfolios</dc:title>
  <dc:creator>NHBOE</dc:creator>
  <cp:lastModifiedBy>NHBOE</cp:lastModifiedBy>
  <cp:revision>4</cp:revision>
  <dcterms:created xsi:type="dcterms:W3CDTF">2012-09-28T18:58:55Z</dcterms:created>
  <dcterms:modified xsi:type="dcterms:W3CDTF">2012-09-28T19:34:32Z</dcterms:modified>
</cp:coreProperties>
</file>